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78" r:id="rId5"/>
    <p:sldId id="276" r:id="rId6"/>
    <p:sldId id="259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60" r:id="rId20"/>
    <p:sldId id="27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1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3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6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2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0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815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86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E9C20-801D-4BD6-8D09-31579D92EC62}" type="datetimeFigureOut">
              <a:rPr lang="ru-RU" smtClean="0"/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2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1.jpeg"/><Relationship Id="rId5" Type="http://schemas.openxmlformats.org/officeDocument/2006/relationships/image" Target="../media/image37.png"/><Relationship Id="rId10" Type="http://schemas.openxmlformats.org/officeDocument/2006/relationships/image" Target="../media/image2.jpeg"/><Relationship Id="rId4" Type="http://schemas.openxmlformats.org/officeDocument/2006/relationships/image" Target="../media/image36.png"/><Relationship Id="rId9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2550" y="21739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Создание заявления о зачислении в 1-й класс в ОО в системе ЕПГУ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5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80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280" y="20510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Кто может записаться в первую волну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проживающие на закрепленной за школой территории.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Дети, старшие братья или сестры которых учатся в выбранной школе.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военнослужащих.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сотрудников полиции и органов внутренних дел ФСИН, ФССП, ФТС, противопожарной службы.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судей, прокуроров, сотрудников Следственного комитета, если они поступают в школу с интернатом.</a:t>
            </a:r>
          </a:p>
          <a:p>
            <a:pPr algn="just"/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Подробный перечень льгот, дающих право на зачисление в первый класс в первую волну приведен в приказе </a:t>
            </a:r>
            <a:r>
              <a:rPr lang="ru-RU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Минпросвещения</a:t>
            </a: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от 02.09.2020 №458</a:t>
            </a:r>
          </a:p>
        </p:txBody>
      </p:sp>
    </p:spTree>
    <p:extLst>
      <p:ext uri="{BB962C8B-B14F-4D97-AF65-F5344CB8AC3E}">
        <p14:creationId xmlns:p14="http://schemas.microsoft.com/office/powerpoint/2010/main" val="203370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270" y="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Специальные условия для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7780" y="1143000"/>
            <a:ext cx="6549390" cy="52999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ПМПК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– психолого-медико-педагогическая комиссия. Ее заключение подтверждает ограниченные возможности здоровья ребенка.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такими детьми занимаются по адаптированной программе и предоставляют им специальные условия при обучении.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нужно будет предоставить при зачислении. </a:t>
            </a:r>
          </a:p>
          <a:p>
            <a:pPr marL="0" indent="0" algn="just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должно действовать к моменту начала обучения в школе.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73" y="1008452"/>
            <a:ext cx="2950010" cy="556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7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6141" y="130950"/>
            <a:ext cx="6030951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Иностранные заявители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554" y="1456513"/>
            <a:ext cx="5276384" cy="452431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Документами подтверждающими право ребенка находиться в России, могут быть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вид на жительство (ВНЖ) – для детей, постоянно проживающих в России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– разрешение на временное проживание (РВП) – для детей, временно проживающих в России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виза или миграционная карта – для детей, временно пребывающих в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95223" y="1445362"/>
            <a:ext cx="5363737" cy="378565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заполнении заявления необходимо будет указать: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Серия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Номер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Кем выдано свидетельство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Когда выдано свидетельство о рождении иностранного образца </a:t>
            </a:r>
          </a:p>
        </p:txBody>
      </p:sp>
    </p:spTree>
    <p:extLst>
      <p:ext uri="{BB962C8B-B14F-4D97-AF65-F5344CB8AC3E}">
        <p14:creationId xmlns:p14="http://schemas.microsoft.com/office/powerpoint/2010/main" val="28361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Какие документы нужно приложить к заявлению при подаче через портал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подаче заявления через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прикладывать документы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НЕ нужно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— необходимо только заполнить пустые поля в форме заявлении (вам могут понадобиться данные из некоторых документов), при этом, часть полей заполнится автоматически — на основании информации, имеющейся в личном кабинете на портале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После направления школой уведомления о зачислении необходимо будет принести оригиналы документов лично (о времени и сроках предъявления оригиналов документов вас уведомит школа).</a:t>
            </a:r>
          </a:p>
        </p:txBody>
      </p:sp>
    </p:spTree>
    <p:extLst>
      <p:ext uri="{BB962C8B-B14F-4D97-AF65-F5344CB8AC3E}">
        <p14:creationId xmlns:p14="http://schemas.microsoft.com/office/powerpoint/2010/main" val="3974070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8044" y="5076312"/>
            <a:ext cx="7818863" cy="1553087"/>
          </a:xfr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18 марта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 ЕПГУ доступен функционал формирования гражданами черновиков заявление по Услуге.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 апреля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в личном кабинете появится возможность отправить заявление.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16" y="1777904"/>
            <a:ext cx="7094485" cy="301083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63211" y="580881"/>
            <a:ext cx="7689327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Создание черновика заявления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8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76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15" y="1404851"/>
            <a:ext cx="3931511" cy="4786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957" y="1620806"/>
            <a:ext cx="4347163" cy="4354569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5386647" y="3715789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4262" y="116380"/>
            <a:ext cx="165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Начало</a:t>
            </a:r>
          </a:p>
        </p:txBody>
      </p:sp>
    </p:spTree>
    <p:extLst>
      <p:ext uri="{BB962C8B-B14F-4D97-AF65-F5344CB8AC3E}">
        <p14:creationId xmlns:p14="http://schemas.microsoft.com/office/powerpoint/2010/main" val="115297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22" y="1970116"/>
            <a:ext cx="4579642" cy="3293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185" y="1013247"/>
            <a:ext cx="3485457" cy="3081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185" y="4401589"/>
            <a:ext cx="3657686" cy="2343298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540573" y="2487294"/>
            <a:ext cx="1217674" cy="43878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98691" y="4320813"/>
            <a:ext cx="1101437" cy="6733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0408841">
            <a:off x="5773545" y="2302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Да</a:t>
            </a:r>
          </a:p>
        </p:txBody>
      </p:sp>
      <p:sp>
        <p:nvSpPr>
          <p:cNvPr id="12" name="TextBox 11"/>
          <p:cNvSpPr txBox="1"/>
          <p:nvPr/>
        </p:nvSpPr>
        <p:spPr>
          <a:xfrm rot="1864516">
            <a:off x="5975910" y="4305206"/>
            <a:ext cx="53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Нет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8264" y="190677"/>
            <a:ext cx="5304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Наличие/отсутствие льгот</a:t>
            </a:r>
          </a:p>
        </p:txBody>
      </p:sp>
    </p:spTree>
    <p:extLst>
      <p:ext uri="{BB962C8B-B14F-4D97-AF65-F5344CB8AC3E}">
        <p14:creationId xmlns:p14="http://schemas.microsoft.com/office/powerpoint/2010/main" val="227613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05" y="1886990"/>
            <a:ext cx="4764015" cy="27126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799" y="1612819"/>
            <a:ext cx="3606685" cy="419422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611090" y="3399905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39243" y="182882"/>
            <a:ext cx="3175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Выбор родства</a:t>
            </a:r>
          </a:p>
        </p:txBody>
      </p:sp>
    </p:spTree>
    <p:extLst>
      <p:ext uri="{BB962C8B-B14F-4D97-AF65-F5344CB8AC3E}">
        <p14:creationId xmlns:p14="http://schemas.microsoft.com/office/powerpoint/2010/main" val="93236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1" y="1622177"/>
            <a:ext cx="5526434" cy="32707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55" y="1861011"/>
            <a:ext cx="5217569" cy="279307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731050" y="3233650"/>
            <a:ext cx="104740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Адрес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50508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55" y="1161652"/>
            <a:ext cx="5056044" cy="2130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71" y="3924902"/>
            <a:ext cx="5363615" cy="293309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3186977" y="3411161"/>
            <a:ext cx="1" cy="4928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274678" y="4056611"/>
            <a:ext cx="1206777" cy="82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Адрес регистрации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347" y="1276675"/>
            <a:ext cx="3873817" cy="49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0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81" y="1292457"/>
            <a:ext cx="3645823" cy="2320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416" y="3657186"/>
            <a:ext cx="3465455" cy="2857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4" y="1292457"/>
            <a:ext cx="4065269" cy="5222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 ребенке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763193" y="3309847"/>
            <a:ext cx="839586" cy="135538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255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624" y="2094247"/>
            <a:ext cx="3304312" cy="2815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350" y="2074765"/>
            <a:ext cx="4946545" cy="2854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 ребенке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45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96" y="1368196"/>
            <a:ext cx="3790777" cy="4906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297" y="1919256"/>
            <a:ext cx="4366694" cy="4084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316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25" y="1221970"/>
            <a:ext cx="5440421" cy="4335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282" y="1283550"/>
            <a:ext cx="4342594" cy="4212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086223" y="3225337"/>
            <a:ext cx="1055181" cy="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748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79" y="1428846"/>
            <a:ext cx="4472681" cy="402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393" y="1986743"/>
            <a:ext cx="4333060" cy="291170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459824" y="3333403"/>
            <a:ext cx="1462505" cy="83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</p:spTree>
    <p:extLst>
      <p:ext uri="{BB962C8B-B14F-4D97-AF65-F5344CB8AC3E}">
        <p14:creationId xmlns:p14="http://schemas.microsoft.com/office/powerpoint/2010/main" val="844289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98" y="1467601"/>
            <a:ext cx="3876102" cy="5390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73" y="1184026"/>
            <a:ext cx="4319034" cy="2393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65" y="4245123"/>
            <a:ext cx="4371033" cy="23755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95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Подтверждение данных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5361709" y="2468881"/>
            <a:ext cx="1213658" cy="5403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9079290" y="3628582"/>
            <a:ext cx="1638" cy="56542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107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69" y="1720735"/>
            <a:ext cx="5240221" cy="3910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065" y="1227683"/>
            <a:ext cx="4403063" cy="44030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5019" y="149301"/>
            <a:ext cx="4209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Отправка заявления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0473" y="3125586"/>
            <a:ext cx="117209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54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68937" y="655105"/>
            <a:ext cx="5274341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Статусы заявлений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53969" b="30439"/>
          <a:stretch/>
        </p:blipFill>
        <p:spPr>
          <a:xfrm>
            <a:off x="932402" y="2166613"/>
            <a:ext cx="2943225" cy="680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45802" b="42175"/>
          <a:stretch/>
        </p:blipFill>
        <p:spPr>
          <a:xfrm>
            <a:off x="951452" y="3404670"/>
            <a:ext cx="2924175" cy="635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48311" b="38763"/>
          <a:stretch/>
        </p:blipFill>
        <p:spPr>
          <a:xfrm>
            <a:off x="976792" y="4456818"/>
            <a:ext cx="2924175" cy="6452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54275" b="32596"/>
          <a:stretch/>
        </p:blipFill>
        <p:spPr>
          <a:xfrm>
            <a:off x="4559877" y="2813656"/>
            <a:ext cx="2916123" cy="5910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t="64878" b="12598"/>
          <a:stretch/>
        </p:blipFill>
        <p:spPr>
          <a:xfrm>
            <a:off x="4559878" y="3887458"/>
            <a:ext cx="2916123" cy="8157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286" y="2900696"/>
            <a:ext cx="2847396" cy="7871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4070" y="3687837"/>
            <a:ext cx="2851671" cy="8329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102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46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1605" y="3055435"/>
            <a:ext cx="7725937" cy="1984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17919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277</Words>
  <Application>Microsoft Office PowerPoint</Application>
  <PresentationFormat>Произвольный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Создание заявления о зачислении в 1-й класс в ОО в системе ЕПГУ</vt:lpstr>
      <vt:lpstr>Кто может записаться в первую волну</vt:lpstr>
      <vt:lpstr>Специальные условия для ребенка</vt:lpstr>
      <vt:lpstr>Иностранные заявители</vt:lpstr>
      <vt:lpstr>Какие документы нужно приложить к заявлению при подаче через портал</vt:lpstr>
      <vt:lpstr>Создание черновика заявления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Статусы заявлений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Romanova_A</dc:creator>
  <cp:lastModifiedBy>Admin</cp:lastModifiedBy>
  <cp:revision>32</cp:revision>
  <dcterms:created xsi:type="dcterms:W3CDTF">2024-03-20T08:09:14Z</dcterms:created>
  <dcterms:modified xsi:type="dcterms:W3CDTF">2024-03-23T10:08:51Z</dcterms:modified>
</cp:coreProperties>
</file>